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5" r:id="rId3"/>
    <p:sldId id="257" r:id="rId4"/>
    <p:sldId id="259" r:id="rId5"/>
    <p:sldId id="263" r:id="rId6"/>
    <p:sldId id="272" r:id="rId7"/>
    <p:sldId id="260" r:id="rId8"/>
    <p:sldId id="276" r:id="rId9"/>
    <p:sldId id="268" r:id="rId10"/>
    <p:sldId id="269" r:id="rId11"/>
    <p:sldId id="266" r:id="rId12"/>
    <p:sldId id="267" r:id="rId13"/>
    <p:sldId id="274" r:id="rId14"/>
    <p:sldId id="258" r:id="rId15"/>
    <p:sldId id="275" r:id="rId16"/>
    <p:sldId id="277" r:id="rId17"/>
    <p:sldId id="270" r:id="rId18"/>
    <p:sldId id="271" r:id="rId19"/>
    <p:sldId id="278" r:id="rId20"/>
    <p:sldId id="261" r:id="rId21"/>
    <p:sldId id="26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86" d="100"/>
          <a:sy n="86" d="100"/>
        </p:scale>
        <p:origin x="-684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F5704-B0E8-4F8E-B702-42C3FCAF6E59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25017-FD73-4D76-BAC7-EDEDB48DC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25017-FD73-4D76-BAC7-EDEDB48DC13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  <a:alpha val="41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G:\&#1086;&#1090;&#1082;&#1088;&#1099;&#1090;&#1099;&#1081;%20&#1091;&#1088;&#1086;&#1082;%202014-15&#1075;.&#1075;\&#1076;&#1080;&#1089;&#1082;\&#1055;&#1088;&#1077;&#1079;&#1077;&#1085;&#1090;&#1072;&#1094;&#1080;&#1103;1\&#1042;&#1080;&#1076;&#1077;&#1086;.wmv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ImageCa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643182"/>
            <a:ext cx="5072098" cy="3514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357658" y="500042"/>
            <a:ext cx="642868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Конвенция 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о правах ребенка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428604"/>
            <a:ext cx="67151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Три поросенка</a:t>
            </a:r>
            <a:endParaRPr lang="ru-RU" sz="4800" b="1" cap="none" spc="50" dirty="0">
              <a:ln w="11430">
                <a:solidFill>
                  <a:schemeClr val="tx1"/>
                </a:solidFill>
              </a:ln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 descr="три.jpg"/>
          <p:cNvPicPr>
            <a:picLocks noChangeAspect="1"/>
          </p:cNvPicPr>
          <p:nvPr/>
        </p:nvPicPr>
        <p:blipFill>
          <a:blip r:embed="rId2" cstate="print"/>
          <a:srcRect l="10156" t="16994" r="7812" b="5282"/>
          <a:stretch>
            <a:fillRect/>
          </a:stretch>
        </p:blipFill>
        <p:spPr>
          <a:xfrm>
            <a:off x="1428728" y="1643050"/>
            <a:ext cx="6715172" cy="46686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214290"/>
            <a:ext cx="6357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Книга сказок</a:t>
            </a:r>
            <a:endParaRPr lang="ru-RU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00034" y="1214422"/>
            <a:ext cx="800105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…Глядь, а у Снегурочки губы порозовели, глазки открылись; смотрит она на стариков и улыбается. Потом закивала она головкой, зашевелила ручками, ножками , стряхнула с себя снег –  и вышла из сугроба живая девочка.  </a:t>
            </a:r>
            <a:endParaRPr lang="ru-RU" sz="3000" b="1" i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…Не нарадуются старики на дочку, души в ней не чают. Растет дочка и умная, и смышленая, и веселая.  И работа у Снегурочки в руках спорится, а песню поет – заслушаешься…</a:t>
            </a:r>
            <a:endParaRPr kumimoji="0" lang="ru-RU" sz="3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2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еминар права детей\Новая папка\снегурочк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4837176" cy="6382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357818" y="571480"/>
            <a:ext cx="342902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Право</a:t>
            </a:r>
          </a:p>
          <a:p>
            <a:pPr lvl="0"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на воспитание</a:t>
            </a:r>
          </a:p>
          <a:p>
            <a:pPr lvl="0"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в семейном окружении 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285728"/>
            <a:ext cx="5786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Гуси - лебеди</a:t>
            </a:r>
            <a:endParaRPr lang="ru-RU" sz="5400" b="1" spc="50" dirty="0">
              <a:ln w="11430">
                <a:solidFill>
                  <a:schemeClr val="tx1"/>
                </a:solidFill>
              </a:ln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5" name="Рисунок 4" descr="gusi-lebedi.0-03-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6399808" cy="4799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3" y="357166"/>
            <a:ext cx="70723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Право не разлучаться</a:t>
            </a:r>
          </a:p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с родителями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 descr="гуси лебед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060848"/>
            <a:ext cx="5665262" cy="4235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Temp\HamsterArc{f257a862-f935-4575-81af-443369135dd2}\img007.jpg"/>
          <p:cNvPicPr/>
          <p:nvPr/>
        </p:nvPicPr>
        <p:blipFill>
          <a:blip r:embed="rId2" cstate="print">
            <a:lum contrast="40000"/>
          </a:blip>
          <a:srcRect l="66595" b="75874"/>
          <a:stretch>
            <a:fillRect/>
          </a:stretch>
        </p:blipFill>
        <p:spPr bwMode="auto">
          <a:xfrm>
            <a:off x="2214546" y="2285992"/>
            <a:ext cx="4370070" cy="4091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Дети любой национальности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имеют равные права,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и могут общаться на своем родном языке.</a:t>
            </a:r>
            <a:endParaRPr kumimoji="0" lang="ru-RU" sz="2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0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772816"/>
            <a:ext cx="4157052" cy="4227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Маша и медведь</a:t>
            </a:r>
            <a:endParaRPr lang="ru-RU" sz="5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аша и медвед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857364"/>
            <a:ext cx="4857784" cy="4521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57159" y="285728"/>
            <a:ext cx="800105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Никто </a:t>
            </a:r>
          </a:p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не должен содержаться  в рабстве</a:t>
            </a:r>
          </a:p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или подневольном состоянии.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…Покуда Буратино ел, папа Карло смастерил ему из бумаги курточку и штанишки, а из старого носка – колпачок с кисточкой.</a:t>
            </a:r>
          </a:p>
          <a:p>
            <a:pPr algn="just">
              <a:buNone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...Папа Карло сказал: «Я продал свою куртку и купил тебе азбуку. Ты должен ходить в школу и стать умным и благоразумным.</a:t>
            </a:r>
          </a:p>
          <a:p>
            <a:pPr algn="just">
              <a:buNone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«Я буду умненьким и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благоразумненьким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- сказал Буратино. Он взял азбуку и пошел в школу.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57166"/>
            <a:ext cx="87868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Книга сказок</a:t>
            </a:r>
            <a:endParaRPr lang="ru-RU" sz="5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0006_original.jpg"/>
          <p:cNvPicPr>
            <a:picLocks noChangeAspect="1"/>
          </p:cNvPicPr>
          <p:nvPr/>
        </p:nvPicPr>
        <p:blipFill>
          <a:blip r:embed="rId2" cstate="print"/>
          <a:srcRect l="4326" t="8015" r="53937" b="9214"/>
          <a:stretch>
            <a:fillRect/>
          </a:stretch>
        </p:blipFill>
        <p:spPr>
          <a:xfrm>
            <a:off x="2843808" y="1124744"/>
            <a:ext cx="3816424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Видео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1" y="357166"/>
            <a:ext cx="80010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Право на образование 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2" descr="C:\Users\User\Desktop\семинар права детей\картинки\бур 1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691680" y="1700808"/>
            <a:ext cx="5760640" cy="4357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3000364" y="2500306"/>
            <a:ext cx="3214710" cy="24288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ребенок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имею право</a:t>
            </a:r>
          </a:p>
          <a:p>
            <a:pPr algn="ctr"/>
            <a:endParaRPr lang="ru-RU" sz="2400" dirty="0"/>
          </a:p>
        </p:txBody>
      </p:sp>
      <p:sp>
        <p:nvSpPr>
          <p:cNvPr id="12" name="Овальная выноска 11"/>
          <p:cNvSpPr/>
          <p:nvPr/>
        </p:nvSpPr>
        <p:spPr>
          <a:xfrm rot="18292671">
            <a:off x="1957961" y="999417"/>
            <a:ext cx="1739525" cy="1675644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C:\Users\User\AppData\Local\Temp\HamsterArc{f257a862-f935-4575-81af-443369135dd2}\img007.jpg"/>
          <p:cNvPicPr/>
          <p:nvPr/>
        </p:nvPicPr>
        <p:blipFill>
          <a:blip r:embed="rId3" cstate="print"/>
          <a:srcRect l="67952" t="73776"/>
          <a:stretch>
            <a:fillRect/>
          </a:stretch>
        </p:blipFill>
        <p:spPr bwMode="auto">
          <a:xfrm>
            <a:off x="2000232" y="1000108"/>
            <a:ext cx="1619247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Овальная выноска 12"/>
          <p:cNvSpPr/>
          <p:nvPr/>
        </p:nvSpPr>
        <p:spPr>
          <a:xfrm rot="20468799">
            <a:off x="3719007" y="502175"/>
            <a:ext cx="1608563" cy="1619869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Users\User\AppData\Local\Temp\HamsterArc{f257a862-f935-4575-81af-443369135dd2}\img007.jpg"/>
          <p:cNvPicPr/>
          <p:nvPr/>
        </p:nvPicPr>
        <p:blipFill>
          <a:blip r:embed="rId3" cstate="print"/>
          <a:srcRect l="67952" t="48951" b="24825"/>
          <a:stretch>
            <a:fillRect/>
          </a:stretch>
        </p:blipFill>
        <p:spPr bwMode="auto">
          <a:xfrm>
            <a:off x="3786182" y="571480"/>
            <a:ext cx="1428760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Овальная выноска 14"/>
          <p:cNvSpPr/>
          <p:nvPr/>
        </p:nvSpPr>
        <p:spPr>
          <a:xfrm rot="2739306">
            <a:off x="6500755" y="2261464"/>
            <a:ext cx="1539380" cy="1446913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ьная выноска 13"/>
          <p:cNvSpPr/>
          <p:nvPr/>
        </p:nvSpPr>
        <p:spPr>
          <a:xfrm rot="1278823">
            <a:off x="5437878" y="1071032"/>
            <a:ext cx="1458915" cy="1501226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C:\Users\User\AppData\Local\Temp\HamsterArc{f257a862-f935-4575-81af-443369135dd2}\img007.jpg"/>
          <p:cNvPicPr/>
          <p:nvPr/>
        </p:nvPicPr>
        <p:blipFill>
          <a:blip r:embed="rId3" cstate="print"/>
          <a:srcRect l="67952" t="23722" b="50217"/>
          <a:stretch>
            <a:fillRect/>
          </a:stretch>
        </p:blipFill>
        <p:spPr bwMode="auto">
          <a:xfrm>
            <a:off x="5500694" y="1142984"/>
            <a:ext cx="1319207" cy="14201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User\AppData\Local\Temp\HamsterArc{f257a862-f935-4575-81af-443369135dd2}\img007.jpg"/>
          <p:cNvPicPr/>
          <p:nvPr/>
        </p:nvPicPr>
        <p:blipFill>
          <a:blip r:embed="rId3" cstate="print"/>
          <a:srcRect l="35871" t="49301" r="32536" b="25175"/>
          <a:stretch>
            <a:fillRect/>
          </a:stretch>
        </p:blipFill>
        <p:spPr bwMode="auto">
          <a:xfrm>
            <a:off x="6572264" y="2357430"/>
            <a:ext cx="1439222" cy="1254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Овальная выноска 15"/>
          <p:cNvSpPr/>
          <p:nvPr/>
        </p:nvSpPr>
        <p:spPr>
          <a:xfrm rot="15640603">
            <a:off x="1211761" y="2667616"/>
            <a:ext cx="1562400" cy="161101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ьная выноска 16"/>
          <p:cNvSpPr/>
          <p:nvPr/>
        </p:nvSpPr>
        <p:spPr>
          <a:xfrm rot="12091287">
            <a:off x="1715069" y="4457973"/>
            <a:ext cx="1735481" cy="1503097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ьная выноска 17"/>
          <p:cNvSpPr/>
          <p:nvPr/>
        </p:nvSpPr>
        <p:spPr>
          <a:xfrm rot="10320701">
            <a:off x="3452698" y="5278089"/>
            <a:ext cx="1563472" cy="1478445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:\Users\User\AppData\Local\Temp\HamsterArc{f257a862-f935-4575-81af-443369135dd2}\img007.jpg"/>
          <p:cNvPicPr/>
          <p:nvPr/>
        </p:nvPicPr>
        <p:blipFill>
          <a:blip r:embed="rId3" cstate="print"/>
          <a:srcRect l="66595" b="75874"/>
          <a:stretch>
            <a:fillRect/>
          </a:stretch>
        </p:blipFill>
        <p:spPr bwMode="auto">
          <a:xfrm>
            <a:off x="1285852" y="2786058"/>
            <a:ext cx="1500198" cy="1428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112500"/>
          </a:effectLst>
        </p:spPr>
      </p:pic>
      <p:pic>
        <p:nvPicPr>
          <p:cNvPr id="20" name="Рисунок 19" descr="C:\Users\User\Desktop\img006.jpg"/>
          <p:cNvPicPr/>
          <p:nvPr/>
        </p:nvPicPr>
        <p:blipFill>
          <a:blip r:embed="rId4" cstate="print"/>
          <a:srcRect t="25163" r="67332" b="50000"/>
          <a:stretch>
            <a:fillRect/>
          </a:stretch>
        </p:blipFill>
        <p:spPr bwMode="auto">
          <a:xfrm>
            <a:off x="1928794" y="4643446"/>
            <a:ext cx="1357323" cy="11690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Овальная выноска 20"/>
          <p:cNvSpPr/>
          <p:nvPr/>
        </p:nvSpPr>
        <p:spPr>
          <a:xfrm rot="7651179">
            <a:off x="5342835" y="5112796"/>
            <a:ext cx="1507801" cy="1426014"/>
          </a:xfrm>
          <a:prstGeom prst="wedgeEllipseCallout">
            <a:avLst>
              <a:gd name="adj1" fmla="val -21448"/>
              <a:gd name="adj2" fmla="val 6725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ьная выноска 21"/>
          <p:cNvSpPr/>
          <p:nvPr/>
        </p:nvSpPr>
        <p:spPr>
          <a:xfrm rot="5896915">
            <a:off x="6619360" y="3928007"/>
            <a:ext cx="1368655" cy="1517899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C:\Users\User\Desktop\img006.jpg"/>
          <p:cNvPicPr/>
          <p:nvPr/>
        </p:nvPicPr>
        <p:blipFill>
          <a:blip r:embed="rId4" cstate="print"/>
          <a:srcRect t="51049" r="67784" b="25524"/>
          <a:stretch>
            <a:fillRect/>
          </a:stretch>
        </p:blipFill>
        <p:spPr bwMode="auto">
          <a:xfrm>
            <a:off x="5500694" y="5214950"/>
            <a:ext cx="1285884" cy="1262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C:\Users\User\Desktop\img006.jpg"/>
          <p:cNvPicPr/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33138" t="885" r="36117" b="76111"/>
          <a:stretch>
            <a:fillRect/>
          </a:stretch>
        </p:blipFill>
        <p:spPr bwMode="auto">
          <a:xfrm>
            <a:off x="3643306" y="5357826"/>
            <a:ext cx="1203811" cy="1214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C:\Users\User\Desktop\img006.jpg"/>
          <p:cNvPicPr/>
          <p:nvPr/>
        </p:nvPicPr>
        <p:blipFill>
          <a:blip r:embed="rId4" cstate="print"/>
          <a:srcRect l="64752" b="74825"/>
          <a:stretch>
            <a:fillRect/>
          </a:stretch>
        </p:blipFill>
        <p:spPr bwMode="auto">
          <a:xfrm>
            <a:off x="6643702" y="4071942"/>
            <a:ext cx="1326957" cy="12093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расная шапоч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6762780" cy="5081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357290" y="357166"/>
            <a:ext cx="64844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Красная шапочка</a:t>
            </a:r>
            <a:endParaRPr lang="ru-RU" sz="5400" b="1" cap="none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волк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6660647" cy="4995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071538" y="214290"/>
            <a:ext cx="68580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Право на жизнь</a:t>
            </a:r>
            <a:endParaRPr lang="ru-RU" sz="5400" b="1" cap="none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1" y="500042"/>
            <a:ext cx="66437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Книга сказок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…Карло вошел в каморку, сел на единственный стул у безногого стола и, потерев так и эдак полено, начал вырезать из него куклу.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«Как бы мне её назвать? – раздумывал Карло.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Назову-ка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 её Буратино. Это имя принесет мне счастье…»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Золотой ключик</a:t>
            </a:r>
            <a:b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или</a:t>
            </a:r>
            <a:b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Приключения Буратино</a:t>
            </a:r>
            <a:b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</a:br>
            <a:endParaRPr lang="ru-RU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2" name="Рисунок 11" descr="69378_1000.jpg"/>
          <p:cNvPicPr>
            <a:picLocks noChangeAspect="1"/>
          </p:cNvPicPr>
          <p:nvPr/>
        </p:nvPicPr>
        <p:blipFill>
          <a:blip r:embed="rId2" cstate="print"/>
          <a:srcRect l="53150" t="7985" r="5113" b="33194"/>
          <a:stretch>
            <a:fillRect/>
          </a:stretch>
        </p:blipFill>
        <p:spPr>
          <a:xfrm>
            <a:off x="2267744" y="2132856"/>
            <a:ext cx="4248472" cy="3927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0918" y="357166"/>
            <a:ext cx="86021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Право на имя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2" name="Содержимое 11" descr="1356284554_0_60913_28c9063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556792"/>
            <a:ext cx="4773316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/>
          </a:bodyPr>
          <a:lstStyle/>
          <a:p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Заюшкина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избушка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100526197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/>
          </a:blip>
          <a:srcRect l="1511" t="21315" r="1756" b="11863"/>
          <a:stretch>
            <a:fillRect/>
          </a:stretch>
        </p:blipFill>
        <p:spPr>
          <a:xfrm>
            <a:off x="1619672" y="1988840"/>
            <a:ext cx="5925229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иса и заяц.jpg"/>
          <p:cNvPicPr>
            <a:picLocks noChangeAspect="1"/>
          </p:cNvPicPr>
          <p:nvPr/>
        </p:nvPicPr>
        <p:blipFill>
          <a:blip r:embed="rId2" cstate="print"/>
          <a:srcRect l="8451" t="8566" r="8451" b="15261"/>
          <a:stretch>
            <a:fillRect/>
          </a:stretch>
        </p:blipFill>
        <p:spPr>
          <a:xfrm>
            <a:off x="1857356" y="1785926"/>
            <a:ext cx="5072098" cy="4655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9188359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Право на неприкосновенность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 жилища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33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285</Words>
  <Application>Microsoft Office PowerPoint</Application>
  <PresentationFormat>Экран (4:3)</PresentationFormat>
  <Paragraphs>36</Paragraphs>
  <Slides>21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Золотой ключик или Приключения Буратино </vt:lpstr>
      <vt:lpstr>Слайд 7</vt:lpstr>
      <vt:lpstr>Заюшкина избушка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Маша и медведь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MAMA</cp:lastModifiedBy>
  <cp:revision>142</cp:revision>
  <dcterms:created xsi:type="dcterms:W3CDTF">2014-04-06T15:53:06Z</dcterms:created>
  <dcterms:modified xsi:type="dcterms:W3CDTF">2015-01-28T16:54:34Z</dcterms:modified>
</cp:coreProperties>
</file>