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6" r:id="rId5"/>
    <p:sldId id="283" r:id="rId6"/>
    <p:sldId id="284" r:id="rId7"/>
    <p:sldId id="286" r:id="rId8"/>
    <p:sldId id="287" r:id="rId9"/>
    <p:sldId id="289" r:id="rId10"/>
    <p:sldId id="290" r:id="rId11"/>
    <p:sldId id="291" r:id="rId12"/>
    <p:sldId id="293" r:id="rId13"/>
    <p:sldId id="294" r:id="rId14"/>
    <p:sldId id="279" r:id="rId15"/>
    <p:sldId id="280" r:id="rId16"/>
    <p:sldId id="26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0066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15" autoAdjust="0"/>
    <p:restoredTop sz="86409" autoAdjust="0"/>
  </p:normalViewPr>
  <p:slideViewPr>
    <p:cSldViewPr>
      <p:cViewPr varScale="1">
        <p:scale>
          <a:sx n="101" d="100"/>
          <a:sy n="101" d="100"/>
        </p:scale>
        <p:origin x="1548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16.11.2019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16.11.2019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16.11.2019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16.11.2019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16.11.2019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16.11.2019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16.11.2019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16.11.2019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16.11.2019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16.11.2019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16.11.2019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2EB3D-35D9-44FC-9740-FEA171A537F9}" type="datetimeFigureOut">
              <a:rPr lang="ru-RU" smtClean="0"/>
              <a:pPr/>
              <a:t>16.11.2019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529709" cy="8712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2564904"/>
            <a:ext cx="8424936" cy="4752528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ГБ ДОУ НАО «Детский сад </a:t>
            </a:r>
            <a:br>
              <a:rPr lang="ru-RU" sz="24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«Кораблик»</a:t>
            </a:r>
            <a:br>
              <a:rPr lang="ru-RU" sz="24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7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7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7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br>
              <a:rPr lang="ru-RU" sz="24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Пластилинография</a:t>
            </a:r>
            <a:r>
              <a:rPr lang="ru-RU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как средство развития мелкой моторики рук»</a:t>
            </a:r>
            <a:br>
              <a:rPr lang="ru-RU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Выполнила: воспитатель  группы «Подсолнушки»</a:t>
            </a:r>
            <a:br>
              <a:rPr lang="ru-RU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Чугунова Е.Г..</a:t>
            </a:r>
            <a:br>
              <a:rPr lang="ru-RU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br>
              <a:rPr lang="ru-RU" sz="2800" b="1" i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ru-RU" sz="5400" b="1" i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i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5400" b="1" i="1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 flipV="1">
            <a:off x="1187624" y="8610599"/>
            <a:ext cx="6400800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Asus\Desktop\пластилин\P10907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83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Asus\Desktop\пластилин\P10909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211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C:\Users\Asus\Desktop\пластилин\P10909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18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 descr="C:\Users\Asus\Desktop\пластилин\IMG_70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25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mirpps.ru/fon-dlja-prezentacii/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7" y="-18552"/>
            <a:ext cx="9168735" cy="687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2059" y="2054374"/>
            <a:ext cx="67151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2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7200" dirty="0"/>
          </a:p>
        </p:txBody>
      </p:sp>
      <p:pic>
        <p:nvPicPr>
          <p:cNvPr id="1026" name="Picture 2" descr="G:\Новая папка\DSC0073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5"/>
          <a:stretch/>
        </p:blipFill>
        <p:spPr bwMode="auto">
          <a:xfrm>
            <a:off x="107504" y="300904"/>
            <a:ext cx="3600400" cy="2823184"/>
          </a:xfrm>
          <a:prstGeom prst="ellipse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Новая папка\DSC007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533510"/>
            <a:ext cx="3699371" cy="2888308"/>
          </a:xfrm>
          <a:prstGeom prst="ellipse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:\Новая папка\DSC007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121" y="260800"/>
            <a:ext cx="3848110" cy="2992079"/>
          </a:xfrm>
          <a:prstGeom prst="ellipse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G:\Новая папка\DSC007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488136"/>
            <a:ext cx="3618223" cy="2979057"/>
          </a:xfrm>
          <a:prstGeom prst="ellipse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:\Новая папка\DSC0073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5"/>
          <a:stretch/>
        </p:blipFill>
        <p:spPr bwMode="auto">
          <a:xfrm>
            <a:off x="259904" y="453304"/>
            <a:ext cx="3600400" cy="2823184"/>
          </a:xfrm>
          <a:prstGeom prst="ellipse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http://mirpps.ru/fon-dlja-prezentacii/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2059" y="2054374"/>
            <a:ext cx="67151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2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7200" dirty="0"/>
          </a:p>
        </p:txBody>
      </p:sp>
      <p:pic>
        <p:nvPicPr>
          <p:cNvPr id="6" name="Рисунок 5" descr="C:\Users\Компьютер\Desktop\пластилин\работы детей\P1070779.JPG"/>
          <p:cNvPicPr/>
          <p:nvPr/>
        </p:nvPicPr>
        <p:blipFill rotWithShape="1">
          <a:blip r:embed="rId3" cstate="print"/>
          <a:srcRect l="19021" t="2756" r="12907" b="3202"/>
          <a:stretch/>
        </p:blipFill>
        <p:spPr bwMode="auto">
          <a:xfrm>
            <a:off x="755576" y="4523596"/>
            <a:ext cx="2375756" cy="2334404"/>
          </a:xfrm>
          <a:prstGeom prst="ellipse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7" name="Рисунок 6" descr="C:\Users\Компьютер\Desktop\пластилин\работы детей\P1070789.JPG"/>
          <p:cNvPicPr/>
          <p:nvPr/>
        </p:nvPicPr>
        <p:blipFill rotWithShape="1">
          <a:blip r:embed="rId4" cstate="print"/>
          <a:srcRect l="18375" t="4584" r="11267"/>
          <a:stretch/>
        </p:blipFill>
        <p:spPr bwMode="auto">
          <a:xfrm>
            <a:off x="3635896" y="4365104"/>
            <a:ext cx="2412268" cy="2351286"/>
          </a:xfrm>
          <a:prstGeom prst="ellipse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367898" y="260648"/>
            <a:ext cx="66604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40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Можно использовать разнообразные поверхности</a:t>
            </a:r>
          </a:p>
        </p:txBody>
      </p:sp>
      <p:pic>
        <p:nvPicPr>
          <p:cNvPr id="10" name="Рисунок 9" descr="F:\работы детей\P1070784.JPG"/>
          <p:cNvPicPr/>
          <p:nvPr/>
        </p:nvPicPr>
        <p:blipFill>
          <a:blip r:embed="rId5" cstate="print"/>
          <a:srcRect l="11040" t="1856" r="13960"/>
          <a:stretch>
            <a:fillRect/>
          </a:stretch>
        </p:blipFill>
        <p:spPr bwMode="auto">
          <a:xfrm>
            <a:off x="6516216" y="4365104"/>
            <a:ext cx="2459597" cy="2391028"/>
          </a:xfrm>
          <a:prstGeom prst="ellipse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5" name="Picture 2" descr="http://www.by-hand.ru/all_image/recipe_pictures/78/78233/rp78233_preview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1628800"/>
            <a:ext cx="3082652" cy="2377431"/>
          </a:xfrm>
          <a:prstGeom prst="rect">
            <a:avLst/>
          </a:prstGeom>
          <a:noFill/>
        </p:spPr>
      </p:pic>
      <p:pic>
        <p:nvPicPr>
          <p:cNvPr id="2052" name="Picture 4" descr="https://avatars.mds.yandex.net/get-pdb/27625/745fa1d8-6a25-4c9f-bfc8-f9d64074b2df/s1200?webp=fals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8104" y="1772816"/>
            <a:ext cx="3024336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50" y="332656"/>
            <a:ext cx="9130950" cy="7032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04664"/>
            <a:ext cx="4392488" cy="4968552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Творите </a:t>
            </a:r>
            <a:br>
              <a:rPr lang="ru-RU" sz="4800" b="1" spc="5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4800" b="1" spc="5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вместе с </a:t>
            </a:r>
            <a:br>
              <a:rPr lang="ru-RU" sz="4800" b="1" spc="5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4800" b="1" spc="5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детьми !!!</a:t>
            </a:r>
            <a:br>
              <a:rPr lang="ru-RU" sz="4800" b="1" spc="5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4800" b="1" spc="5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</a:t>
            </a:r>
            <a:r>
              <a:rPr lang="ru-RU" sz="3600" b="1" spc="5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Желаю удачи!</a:t>
            </a:r>
            <a:endParaRPr lang="ru-RU" sz="3600" b="1" spc="50" dirty="0">
              <a:ln w="11430"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n w="19050">
                  <a:solidFill>
                    <a:srgbClr val="7030A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000" b="1" dirty="0" err="1">
                <a:ln w="19050">
                  <a:solidFill>
                    <a:srgbClr val="7030A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Пластилинография</a:t>
            </a:r>
            <a:r>
              <a:rPr lang="ru-RU" sz="4000" b="1" dirty="0">
                <a:ln w="19050">
                  <a:solidFill>
                    <a:srgbClr val="7030A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 </a:t>
            </a:r>
            <a:br>
              <a:rPr lang="ru-RU" sz="4000" b="1" dirty="0">
                <a:ln w="19050">
                  <a:solidFill>
                    <a:srgbClr val="7030A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(«</a:t>
            </a:r>
            <a:r>
              <a:rPr lang="ru-RU" sz="2800" b="1" i="1" dirty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графия» - создавать, изображать</a:t>
            </a:r>
            <a:r>
              <a:rPr lang="ru-RU" sz="2800" b="1" i="1" dirty="0" smtClean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2800" b="1" i="1" dirty="0" smtClean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«пластилин» - материал, при помощи которого осуществляется исполнение замысла). </a:t>
            </a:r>
            <a:r>
              <a:rPr lang="ru-RU" sz="2800" b="1" i="1" dirty="0" smtClean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Принцип </a:t>
            </a:r>
            <a:r>
              <a:rPr lang="ru-RU" sz="2800" b="1" i="1" dirty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данной нетрадиционной техники заключается в создании лепной картины с изображением выпуклых, </a:t>
            </a:r>
            <a:r>
              <a:rPr lang="ru-RU" sz="2800" b="1" i="1" dirty="0" err="1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полуобъёмных</a:t>
            </a:r>
            <a:r>
              <a:rPr lang="ru-RU" sz="2800" b="1" i="1" dirty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объектов на горизонтальной поверхности.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40312"/>
          </a:xfrm>
        </p:spPr>
        <p:txBody>
          <a:bodyPr>
            <a:noAutofit/>
          </a:bodyPr>
          <a:lstStyle/>
          <a:p>
            <a:pPr algn="l"/>
            <a:r>
              <a:rPr lang="ru-RU" sz="2800" b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Занятия </a:t>
            </a:r>
            <a:r>
              <a:rPr lang="ru-RU" sz="2800" b="1" dirty="0" err="1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пластилинографией</a:t>
            </a:r>
            <a:r>
              <a:rPr lang="ru-RU" sz="2800" b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способствуют</a:t>
            </a:r>
            <a:r>
              <a:rPr lang="ru-RU" sz="2800" b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ru-RU" sz="2800" b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2800" b="1" i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развитию </a:t>
            </a:r>
            <a: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психических </a:t>
            </a:r>
            <a:r>
              <a:rPr lang="ru-RU" sz="2800" b="1" i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процессов;</a:t>
            </a:r>
            <a: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-  развитию воображения, творческих способностей;</a:t>
            </a:r>
            <a:b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- развитию </a:t>
            </a:r>
            <a: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восприятия, пространственной ориентации, сенсомоторной координации детей,</a:t>
            </a:r>
            <a:b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- развитию самостоятельности, произвольности поведения;</a:t>
            </a:r>
            <a:b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b="1" i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реализации впечатлений, знаний, эмоционального состояния </a:t>
            </a:r>
            <a: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в творчестве.</a:t>
            </a:r>
            <a:b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i="1" dirty="0">
              <a:ln w="10541" cmpd="sng">
                <a:solidFill>
                  <a:srgbClr val="7030A0"/>
                </a:solidFill>
                <a:prstDash val="solid"/>
              </a:ln>
              <a:solidFill>
                <a:srgbClr val="00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784" y="-357214"/>
            <a:ext cx="9929882" cy="8072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C:\Users\Asus\Desktop\пластилин\IMG_70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577064" cy="760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Asus\Desktop\пластилин\P10809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12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Asus\Desktop\пластилин\P10901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835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Asus\Desktop\пластилин\P10903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45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Asus\Desktop\пластилин\P10904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86083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Asus\Desktop\пластилин\P109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57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1774</TotalTime>
  <Words>9</Words>
  <Application>Microsoft Office PowerPoint</Application>
  <PresentationFormat>Экран (4:3)</PresentationFormat>
  <Paragraphs>10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Тема Office</vt:lpstr>
      <vt:lpstr>  ГБ ДОУ НАО «Детский сад   «Кораблик»               «Пластилинография  как средство развития мелкой моторики рук»    Выполнила: воспитатель  группы «Подсолнушки» Чугунова Е.Г..                                     </vt:lpstr>
      <vt:lpstr>        «Пластилинография»  («графия» - создавать, изображать,  «пластилин» - материал, при помощи которого осуществляется исполнение замысла).   Принцип данной нетрадиционной техники заключается в создании лепной картины с изображением выпуклых, полуобъёмных объектов на горизонтальной поверхности.</vt:lpstr>
      <vt:lpstr>Занятия пластилинографией способствуют:  -  развитию психических процессов; -  развитию воображения, творческих способностей; - развитию восприятия, пространственной ориентации, сенсомоторной координации детей, - развитию самостоятельности, произвольности поведения; - реализации впечатлений, знаний, эмоционального состояния в творчестве.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 </vt:lpstr>
      <vt:lpstr>Творите  вместе с  детьми !!!        Желаю удачи!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Компьютер</dc:creator>
  <cp:lastModifiedBy>DHLNM</cp:lastModifiedBy>
  <cp:revision>178</cp:revision>
  <dcterms:created xsi:type="dcterms:W3CDTF">2015-02-24T09:24:26Z</dcterms:created>
  <dcterms:modified xsi:type="dcterms:W3CDTF">2019-11-16T11:52:08Z</dcterms:modified>
</cp:coreProperties>
</file>