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8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3" r:id="rId16"/>
    <p:sldId id="271" r:id="rId17"/>
    <p:sldId id="272" r:id="rId18"/>
    <p:sldId id="275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5" r:id="rId2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&lt;заголовок&gt;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&lt;дата/время&gt;</a:t>
            </a: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&lt;нижний колонтитул&gt;</a:t>
            </a: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F848FFC5-89BC-4C5C-A1AF-2982453BD165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Рисунок 36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1763" y="1928813"/>
            <a:ext cx="38004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332656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/>
              <a:t>Знаем! Помним! Гордимся! </a:t>
            </a:r>
          </a:p>
          <a:p>
            <a:pPr algn="r"/>
            <a:r>
              <a:rPr lang="ru-RU" dirty="0" smtClean="0"/>
              <a:t>75-летию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Победы</a:t>
            </a:r>
            <a:br>
              <a:rPr lang="ru-RU" dirty="0" smtClean="0"/>
            </a:br>
            <a:r>
              <a:rPr lang="ru-RU" dirty="0" smtClean="0"/>
              <a:t>посвящается…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844824"/>
            <a:ext cx="511256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5374555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212976"/>
            <a:ext cx="482453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653136"/>
            <a:ext cx="34004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96300">
            <a:off x="384589" y="-129390"/>
            <a:ext cx="354768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4741">
            <a:off x="5118549" y="39208"/>
            <a:ext cx="381642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276872"/>
            <a:ext cx="655272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1412776"/>
            <a:ext cx="813690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Война – это 4 года,</a:t>
            </a:r>
            <a:br>
              <a:rPr lang="ru-RU" sz="3600" dirty="0" smtClean="0"/>
            </a:br>
            <a:r>
              <a:rPr lang="ru-RU" sz="3600" dirty="0" smtClean="0"/>
              <a:t>это 1 418 бессонных дней и ночей,</a:t>
            </a:r>
            <a:br>
              <a:rPr lang="ru-RU" sz="3600" dirty="0" smtClean="0"/>
            </a:br>
            <a:r>
              <a:rPr lang="ru-RU" sz="3600" dirty="0" smtClean="0"/>
              <a:t>это 20 миллионов </a:t>
            </a:r>
          </a:p>
          <a:p>
            <a:pPr algn="ctr"/>
            <a:r>
              <a:rPr lang="ru-RU" sz="3600" dirty="0" smtClean="0"/>
              <a:t>Погибших русских людей, </a:t>
            </a:r>
          </a:p>
          <a:p>
            <a:pPr algn="ctr"/>
            <a:r>
              <a:rPr lang="ru-RU" sz="3600" dirty="0" smtClean="0"/>
              <a:t>это значит</a:t>
            </a:r>
            <a:br>
              <a:rPr lang="ru-RU" sz="3600" dirty="0" smtClean="0"/>
            </a:br>
            <a:r>
              <a:rPr lang="ru-RU" sz="3600" dirty="0" smtClean="0"/>
              <a:t>22 человека на каждые 2 метра земли,</a:t>
            </a:r>
            <a:br>
              <a:rPr lang="ru-RU" sz="3600" dirty="0" smtClean="0"/>
            </a:br>
            <a:r>
              <a:rPr lang="ru-RU" sz="3600" dirty="0" smtClean="0"/>
              <a:t>это значит 13 человек в</a:t>
            </a:r>
            <a:br>
              <a:rPr lang="ru-RU" sz="3600" dirty="0" smtClean="0"/>
            </a:br>
            <a:r>
              <a:rPr lang="ru-RU" sz="3600" dirty="0" smtClean="0"/>
              <a:t>каждую минуту.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399648"/>
          </a:xfrm>
        </p:spPr>
        <p:txBody>
          <a:bodyPr/>
          <a:lstStyle/>
          <a:p>
            <a:pPr algn="ctr"/>
            <a:r>
              <a:rPr lang="ru-RU" sz="4800" dirty="0" smtClean="0"/>
              <a:t>«Дорога жизни»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372">
            <a:off x="283335" y="687029"/>
            <a:ext cx="37147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59260">
            <a:off x="4930788" y="781150"/>
            <a:ext cx="40005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03491">
            <a:off x="1276030" y="2752102"/>
            <a:ext cx="2952328" cy="397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12976"/>
            <a:ext cx="43053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dirty="0"/>
              <a:t>«Дорога жизни</a:t>
            </a:r>
            <a:r>
              <a:rPr lang="ru-RU" sz="4800" b="1" dirty="0" smtClean="0"/>
              <a:t>»</a:t>
            </a:r>
            <a:r>
              <a:rPr lang="ru-RU" sz="4800" dirty="0" smtClean="0"/>
              <a:t> </a:t>
            </a:r>
            <a:br>
              <a:rPr lang="ru-RU" sz="4800" dirty="0" smtClean="0"/>
            </a:b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34956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068960"/>
            <a:ext cx="458152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34956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708920"/>
            <a:ext cx="458152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476673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« </a:t>
            </a:r>
            <a:r>
              <a:rPr lang="ru-RU" b="1" i="1" dirty="0" smtClean="0"/>
              <a:t>ПУСТЬ ПОКОЛЕНИЯ ЗНАЮТ</a:t>
            </a:r>
            <a:r>
              <a:rPr lang="ru-RU" b="1" dirty="0" smtClean="0"/>
              <a:t>…»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059832" y="332657"/>
            <a:ext cx="3528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Дети-герои</a:t>
            </a:r>
            <a:r>
              <a:rPr lang="ru-RU" sz="4000" dirty="0" smtClean="0"/>
              <a:t> </a:t>
            </a:r>
            <a:br>
              <a:rPr lang="ru-RU" sz="4000" dirty="0" smtClean="0"/>
            </a:br>
            <a:endParaRPr lang="ru-RU" sz="4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240030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052736"/>
            <a:ext cx="40481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404664"/>
            <a:ext cx="21526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92134">
            <a:off x="652093" y="3620897"/>
            <a:ext cx="2808312" cy="271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03225">
            <a:off x="5393776" y="3336109"/>
            <a:ext cx="23050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286000" y="404665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Битва за Москву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8352928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2038"/>
            <a:ext cx="76200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323528" y="221040"/>
            <a:ext cx="2880320" cy="5872256"/>
          </a:xfrm>
        </p:spPr>
        <p:txBody>
          <a:bodyPr/>
          <a:lstStyle/>
          <a:p>
            <a:pPr algn="ctr"/>
            <a:endParaRPr lang="ru-RU" sz="3200" b="1" dirty="0"/>
          </a:p>
          <a:p>
            <a:pPr algn="ctr"/>
            <a:r>
              <a:rPr lang="ru-RU" sz="3200" b="1" dirty="0" smtClean="0"/>
              <a:t>Война</a:t>
            </a:r>
            <a:r>
              <a:rPr lang="ru-RU" sz="3200" b="1" dirty="0"/>
              <a:t>!</a:t>
            </a:r>
            <a:br>
              <a:rPr lang="ru-RU" sz="3200" b="1" dirty="0"/>
            </a:br>
            <a:r>
              <a:rPr lang="ru-RU" sz="3200" b="1" dirty="0"/>
              <a:t>22 июня,</a:t>
            </a:r>
            <a:br>
              <a:rPr lang="ru-RU" sz="3200" b="1" dirty="0"/>
            </a:br>
            <a:r>
              <a:rPr lang="ru-RU" sz="3200" b="1" dirty="0"/>
              <a:t>ровно в 4 часа,</a:t>
            </a:r>
            <a:br>
              <a:rPr lang="ru-RU" sz="3200" b="1" dirty="0"/>
            </a:br>
            <a:r>
              <a:rPr lang="ru-RU" sz="3200" b="1" dirty="0"/>
              <a:t>Киев бомбили,</a:t>
            </a:r>
            <a:br>
              <a:rPr lang="ru-RU" sz="3200" b="1" dirty="0"/>
            </a:br>
            <a:r>
              <a:rPr lang="ru-RU" sz="3200" b="1" dirty="0"/>
              <a:t>нам</a:t>
            </a:r>
            <a:br>
              <a:rPr lang="ru-RU" sz="3200" b="1" dirty="0"/>
            </a:br>
            <a:r>
              <a:rPr lang="ru-RU" sz="3200" b="1" dirty="0"/>
              <a:t>объявили</a:t>
            </a:r>
            <a:br>
              <a:rPr lang="ru-RU" sz="3200" b="1" dirty="0"/>
            </a:br>
            <a:r>
              <a:rPr lang="ru-RU" sz="3200" b="1" dirty="0"/>
              <a:t>что началась</a:t>
            </a:r>
            <a:br>
              <a:rPr lang="ru-RU" sz="3200" b="1" dirty="0"/>
            </a:br>
            <a:r>
              <a:rPr lang="ru-RU" sz="3200" b="1" dirty="0"/>
              <a:t>война</a:t>
            </a:r>
            <a:r>
              <a:rPr lang="ru-RU" sz="3200" dirty="0"/>
              <a:t>...</a:t>
            </a:r>
            <a:r>
              <a:rPr lang="ru-RU" sz="3200" dirty="0" smtClean="0"/>
              <a:t> </a:t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95250"/>
            <a:ext cx="5544616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60648"/>
            <a:ext cx="45720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924944"/>
            <a:ext cx="4665837" cy="35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390900"/>
            <a:ext cx="320992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820891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0850" y="2371725"/>
            <a:ext cx="31623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0850" y="2371725"/>
            <a:ext cx="31623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9144000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842493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99592" y="404664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24 июня 1945 г. в Москве состоялся Парад Победы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64096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9"/>
            <a:ext cx="8280920" cy="100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0" y="1619250"/>
            <a:ext cx="28575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75" y="995363"/>
            <a:ext cx="7334250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58325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890588"/>
            <a:ext cx="74295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63688" y="1916832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 Великой Отечественной Войне</a:t>
            </a:r>
            <a:br>
              <a:rPr lang="ru-RU" b="1" dirty="0" smtClean="0"/>
            </a:br>
            <a:r>
              <a:rPr lang="ru-RU" b="1" dirty="0" smtClean="0"/>
              <a:t>участвовало свыше</a:t>
            </a:r>
            <a:br>
              <a:rPr lang="ru-RU" b="1" dirty="0" smtClean="0"/>
            </a:br>
            <a:r>
              <a:rPr lang="ru-RU" b="1" dirty="0" smtClean="0"/>
              <a:t>20 000 детей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05321">
            <a:off x="406696" y="374305"/>
            <a:ext cx="16287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188640"/>
            <a:ext cx="144016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332656"/>
            <a:ext cx="11049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04131">
            <a:off x="5032088" y="397241"/>
            <a:ext cx="14382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332656"/>
            <a:ext cx="12668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136418">
            <a:off x="7370368" y="632592"/>
            <a:ext cx="1330705" cy="1413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2060848"/>
            <a:ext cx="113347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742351">
            <a:off x="6064749" y="1807309"/>
            <a:ext cx="11334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948122">
            <a:off x="395536" y="3356992"/>
            <a:ext cx="455295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88024" y="3356992"/>
            <a:ext cx="412432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39952" y="5013176"/>
            <a:ext cx="11334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76375"/>
            <a:ext cx="76200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1763" y="1928813"/>
            <a:ext cx="38004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1148</TotalTime>
  <Words>46</Words>
  <Application>Microsoft Office PowerPoint</Application>
  <PresentationFormat>Экран (4:3)</PresentationFormat>
  <Paragraphs>14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«Дорога жизни»</vt:lpstr>
      <vt:lpstr>«Дорога жизни»  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Антон</dc:creator>
  <dc:description/>
  <cp:lastModifiedBy>User</cp:lastModifiedBy>
  <cp:revision>194</cp:revision>
  <dcterms:created xsi:type="dcterms:W3CDTF">2015-02-06T21:14:11Z</dcterms:created>
  <dcterms:modified xsi:type="dcterms:W3CDTF">2020-03-17T07:35:05Z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19</vt:i4>
  </property>
</Properties>
</file>