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4" r:id="rId4"/>
    <p:sldId id="259" r:id="rId5"/>
    <p:sldId id="258" r:id="rId6"/>
    <p:sldId id="263" r:id="rId7"/>
    <p:sldId id="260" r:id="rId8"/>
    <p:sldId id="286" r:id="rId9"/>
    <p:sldId id="269" r:id="rId10"/>
    <p:sldId id="266" r:id="rId11"/>
    <p:sldId id="268" r:id="rId12"/>
    <p:sldId id="267" r:id="rId13"/>
    <p:sldId id="290" r:id="rId14"/>
    <p:sldId id="288" r:id="rId15"/>
    <p:sldId id="289" r:id="rId16"/>
    <p:sldId id="272" r:id="rId17"/>
    <p:sldId id="273" r:id="rId18"/>
    <p:sldId id="275" r:id="rId19"/>
    <p:sldId id="276" r:id="rId20"/>
    <p:sldId id="277" r:id="rId21"/>
    <p:sldId id="287" r:id="rId22"/>
    <p:sldId id="283" r:id="rId23"/>
    <p:sldId id="285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0FDE4-E029-483E-9E3B-D44A0A55A8EE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75816-7883-4945-9DE9-E9BE1E81F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92E93-4706-4588-8472-0ACC90AE4D27}" type="slidenum">
              <a:rPr lang="ru-RU"/>
              <a:pPr/>
              <a:t>22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75816-7883-4945-9DE9-E9BE1E81F2D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0FDEC-0E2B-45F9-A95B-77E70E53BDC2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234C-4A58-4EFB-ABAF-E40BEDB4F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157192"/>
            <a:ext cx="7918648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64008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«Катюша»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Имя девичье носила </a:t>
            </a:r>
            <a:br>
              <a:rPr lang="ru-RU" sz="3600" dirty="0" smtClean="0"/>
            </a:br>
            <a:r>
              <a:rPr lang="ru-RU" sz="3600" dirty="0" smtClean="0"/>
              <a:t>И врага огнём косила, </a:t>
            </a:r>
            <a:br>
              <a:rPr lang="ru-RU" sz="3600" dirty="0" smtClean="0"/>
            </a:br>
            <a:r>
              <a:rPr lang="ru-RU" sz="3600" dirty="0" smtClean="0"/>
              <a:t>Вражьи замыслы порушила, </a:t>
            </a:r>
            <a:br>
              <a:rPr lang="ru-RU" sz="3600" dirty="0" smtClean="0"/>
            </a:br>
            <a:r>
              <a:rPr lang="ru-RU" sz="3600" dirty="0" smtClean="0"/>
              <a:t>Легендарная ...</a:t>
            </a:r>
            <a:br>
              <a:rPr lang="ru-RU" sz="3600" dirty="0" smtClean="0"/>
            </a:br>
            <a:r>
              <a:rPr lang="ru-RU" sz="3600" dirty="0" smtClean="0"/>
              <a:t>(«Катюша»)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ed-kopilka.ru/upload/blogs/22586_de43c3122859d576a0c18691d92412a9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2153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вои защитник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14290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120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9288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328591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F:\9 мая 2008\Апрель_май_2008 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11-36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5" descr="38881_800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Вечный огонь горит в память о погибших в годы Великой Отечественной войны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96944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531813"/>
            <a:ext cx="8229600" cy="1512888"/>
          </a:xfrm>
        </p:spPr>
        <p:txBody>
          <a:bodyPr/>
          <a:lstStyle/>
          <a:p>
            <a:pPr eaLnBrk="1" hangingPunct="1"/>
            <a:r>
              <a:rPr lang="ru-RU" b="1" dirty="0" smtClean="0"/>
              <a:t>Георгиевская ленточка</a:t>
            </a:r>
          </a:p>
        </p:txBody>
      </p:sp>
      <p:pic>
        <p:nvPicPr>
          <p:cNvPr id="11267" name="Picture 5" descr="len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33845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743200" y="318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79388" y="3825875"/>
            <a:ext cx="38512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Георгиевские ленточки, которые волонтеры раздают на улицах российских городов, символизируют общую память о великой Победе, память, объединяющую самые разные поколения и слои российского общества.</a:t>
            </a:r>
          </a:p>
          <a:p>
            <a:pPr eaLnBrk="0" hangingPunct="0"/>
            <a:endParaRPr lang="ru-RU" b="1" dirty="0"/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348038" y="3500438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/>
              <a:t/>
            </a:r>
            <a:br>
              <a:rPr lang="ru-RU" sz="800"/>
            </a:br>
            <a:endParaRPr lang="ru-RU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563938" y="819150"/>
            <a:ext cx="5184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/>
              <a:t> Цель акции –«Георгиевская ленточка» </a:t>
            </a:r>
          </a:p>
          <a:p>
            <a:pPr algn="ctr"/>
            <a:r>
              <a:rPr lang="ru-RU" b="1" dirty="0"/>
              <a:t> создание символа праздника - Дня Победы. </a:t>
            </a:r>
          </a:p>
          <a:p>
            <a:pPr algn="ctr"/>
            <a:r>
              <a:rPr lang="ru-RU" b="1" dirty="0"/>
              <a:t> Этот символ – выражение нашего уважения к ветеранам, дань памяти павшим на поле боя, благодарность людям, отдавшим все для фронта. Всем тем, благодаря кому мы победили в 1945 году. </a:t>
            </a:r>
          </a:p>
        </p:txBody>
      </p:sp>
      <p:pic>
        <p:nvPicPr>
          <p:cNvPr id="11272" name="Picture 11" descr="Holidays_May_9__016203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076700"/>
            <a:ext cx="26638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4969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756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134076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Спасибо нашим прадедам </a:t>
            </a:r>
            <a:b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</a:br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за Победу!</a:t>
            </a:r>
            <a:endParaRPr lang="ru-RU" sz="4000" b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268760"/>
            <a:ext cx="482441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5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463" y="0"/>
            <a:ext cx="5341937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world_war2_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russian_infantr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0"/>
            <a:ext cx="8877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8352928" cy="57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105</Words>
  <Application>Microsoft Office PowerPoint</Application>
  <PresentationFormat>Экран (4:3)</PresentationFormat>
  <Paragraphs>13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«Катюша»</vt:lpstr>
      <vt:lpstr>Слайд 14</vt:lpstr>
      <vt:lpstr>Слайд 15</vt:lpstr>
      <vt:lpstr>Слайд 16</vt:lpstr>
      <vt:lpstr>Слайд 17</vt:lpstr>
      <vt:lpstr>Слайд 18</vt:lpstr>
      <vt:lpstr>Слайд 19</vt:lpstr>
      <vt:lpstr>Вечный огонь горит в память о погибших в годы Великой Отечественной войны </vt:lpstr>
      <vt:lpstr>Слайд 21</vt:lpstr>
      <vt:lpstr>Георгиевская ленточка</vt:lpstr>
      <vt:lpstr>Слайд 23</vt:lpstr>
      <vt:lpstr>Слайд 24</vt:lpstr>
      <vt:lpstr>Спасибо нашим прадедам  за Победу!</vt:lpstr>
    </vt:vector>
  </TitlesOfParts>
  <Company>TatBurNeft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Пользователь</cp:lastModifiedBy>
  <cp:revision>26</cp:revision>
  <dcterms:created xsi:type="dcterms:W3CDTF">2013-04-24T17:01:30Z</dcterms:created>
  <dcterms:modified xsi:type="dcterms:W3CDTF">2018-04-23T12:39:10Z</dcterms:modified>
</cp:coreProperties>
</file>